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1" r:id="rId5"/>
    <p:sldId id="259" r:id="rId6"/>
    <p:sldId id="260" r:id="rId7"/>
  </p:sldIdLst>
  <p:sldSz cx="10058400" cy="7772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96" userDrawn="1">
          <p15:clr>
            <a:srgbClr val="A4A3A4"/>
          </p15:clr>
        </p15:guide>
        <p15:guide id="2" pos="4200" userDrawn="1">
          <p15:clr>
            <a:srgbClr val="A4A3A4"/>
          </p15:clr>
        </p15:guide>
        <p15:guide id="3" pos="532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2150F73-8CDF-350A-96CF-064733F9F407}" name="SMITH-BROYLES, JAVONIKA E CIV USAF AFPC AFPC/DPFZT" initials="SA" userId="S::javonika.smith-broyles@us.af.mil::2eccba5a-59bc-4ae4-9d04-dd6d55d805b5" providerId="AD"/>
  <p188:author id="{0F3FABC0-7E5C-A622-EB98-CC312CCD1582}" name="DALE, EMILEE D CIV USAF AFPC AFPC/DPFZT" initials="DEDCUAA" userId="S::emilee.dale@us.af.mil::94120b28-5c4d-4bfd-96eb-49d1ad4e23f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NENDEZ, DAMON L GS-14 USAF AFPC AFPC/DPFZT" initials="MA" lastIdx="1" clrIdx="0">
    <p:extLst>
      <p:ext uri="{19B8F6BF-5375-455C-9EA6-DF929625EA0E}">
        <p15:presenceInfo xmlns:p15="http://schemas.microsoft.com/office/powerpoint/2012/main" userId="S::damon.menendez.1@us.af.mil::c8ed246f-ca89-462c-a58f-09b51b3d511a" providerId="AD"/>
      </p:ext>
    </p:extLst>
  </p:cmAuthor>
  <p:cmAuthor id="2" name="YARBROUGH, ROBERT L JR GS-13 USAF AFPC AFPC/DPFZT" initials="YA" lastIdx="1" clrIdx="1">
    <p:extLst>
      <p:ext uri="{19B8F6BF-5375-455C-9EA6-DF929625EA0E}">
        <p15:presenceInfo xmlns:p15="http://schemas.microsoft.com/office/powerpoint/2012/main" userId="S::robert.yarbrough.3@us.af.mil::95da534f-968f-4e55-bd44-bb5438a1137b" providerId="AD"/>
      </p:ext>
    </p:extLst>
  </p:cmAuthor>
  <p:cmAuthor id="3" name="DALE, EMILEE D GS-12 USAF AFPC AFPC/DPFZT" initials="DA" lastIdx="1" clrIdx="2">
    <p:extLst>
      <p:ext uri="{19B8F6BF-5375-455C-9EA6-DF929625EA0E}">
        <p15:presenceInfo xmlns:p15="http://schemas.microsoft.com/office/powerpoint/2012/main" userId="S::emilee.dale@us.af.mil::94120b28-5c4d-4bfd-96eb-49d1ad4e23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483"/>
    <a:srgbClr val="2D4072"/>
    <a:srgbClr val="00425E"/>
    <a:srgbClr val="0051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139" d="100"/>
          <a:sy n="139" d="100"/>
        </p:scale>
        <p:origin x="4422" y="120"/>
      </p:cViewPr>
      <p:guideLst>
        <p:guide orient="horz" pos="4896"/>
        <p:guide pos="4200"/>
        <p:guide pos="53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5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6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29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1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0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03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9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0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067B-CAFD-42AB-9E8E-BF3803FEC96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3A57-FE28-4D9D-8B99-FB9D3AD8A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AD5C64-0F0C-34D2-192B-A6AE1126C405}"/>
              </a:ext>
            </a:extLst>
          </p:cNvPr>
          <p:cNvSpPr txBox="1"/>
          <p:nvPr/>
        </p:nvSpPr>
        <p:spPr>
          <a:xfrm>
            <a:off x="611892" y="701269"/>
            <a:ext cx="8951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Instructions: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 information on slide 1, right left can be edited by clicking in the text box and making updates to the text.  All other areas are locked.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Printing Instructions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 as full page slide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Print on both sides (flip pages on short edge)</a:t>
            </a:r>
          </a:p>
        </p:txBody>
      </p:sp>
    </p:spTree>
    <p:extLst>
      <p:ext uri="{BB962C8B-B14F-4D97-AF65-F5344CB8AC3E}">
        <p14:creationId xmlns:p14="http://schemas.microsoft.com/office/powerpoint/2010/main" val="64745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BAEA69-83CD-3655-212B-1A8BE40817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" y="138348"/>
            <a:ext cx="9966602" cy="74957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110469-A1DC-B4EB-0A35-99F25E672E07}"/>
              </a:ext>
            </a:extLst>
          </p:cNvPr>
          <p:cNvSpPr txBox="1"/>
          <p:nvPr/>
        </p:nvSpPr>
        <p:spPr>
          <a:xfrm>
            <a:off x="7200874" y="5159100"/>
            <a:ext cx="2796208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Air Force Personnel Center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Integrated Resilience Operations Division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True North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Program Management Office</a:t>
            </a:r>
          </a:p>
          <a:p>
            <a:pPr algn="ctr"/>
            <a:endParaRPr lang="en-US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665-9037 (DSN)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210-565-9037 (Commercial)</a:t>
            </a:r>
          </a:p>
          <a:p>
            <a:r>
              <a:rPr lang="en-US" sz="950" dirty="0">
                <a:solidFill>
                  <a:schemeClr val="bg1"/>
                </a:solidFill>
                <a:latin typeface="Arial Black" panose="020B0A04020102020204" pitchFamily="34" charset="0"/>
              </a:rPr>
              <a:t>afpc.dpfzt.truenorthprogram@us.af.mil</a:t>
            </a:r>
          </a:p>
        </p:txBody>
      </p:sp>
    </p:spTree>
    <p:extLst>
      <p:ext uri="{BB962C8B-B14F-4D97-AF65-F5344CB8AC3E}">
        <p14:creationId xmlns:p14="http://schemas.microsoft.com/office/powerpoint/2010/main" val="489467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8D314D-1045-8083-F192-B788A4503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0800"/>
            <a:ext cx="10035776" cy="747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2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6135722DFAC43ADBD68BDF4E8F229" ma:contentTypeVersion="13" ma:contentTypeDescription="Create a new document." ma:contentTypeScope="" ma:versionID="144bc69d5f9c6042202506a856913671">
  <xsd:schema xmlns:xsd="http://www.w3.org/2001/XMLSchema" xmlns:xs="http://www.w3.org/2001/XMLSchema" xmlns:p="http://schemas.microsoft.com/office/2006/metadata/properties" xmlns:ns2="7595eac8-3559-49cd-9676-dbea5cef4a15" xmlns:ns3="b0f6ef95-c2d6-4061-b46d-0c2e3c3d849b" xmlns:ns4="bac4e3eb-747f-43bc-bf10-c1bbb893ecac" targetNamespace="http://schemas.microsoft.com/office/2006/metadata/properties" ma:root="true" ma:fieldsID="607bd6a73af64c98acbc7dce3a97ce59" ns2:_="" ns3:_="" ns4:_="">
    <xsd:import namespace="7595eac8-3559-49cd-9676-dbea5cef4a15"/>
    <xsd:import namespace="b0f6ef95-c2d6-4061-b46d-0c2e3c3d849b"/>
    <xsd:import namespace="bac4e3eb-747f-43bc-bf10-c1bbb893ec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95eac8-3559-49cd-9676-dbea5cef4a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5476efd-2625-4ffb-b020-68dbe4abf3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6ef95-c2d6-4061-b46d-0c2e3c3d84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4e3eb-747f-43bc-bf10-c1bbb893eca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3f7ba88d-fbc4-4694-9339-14d35ff016fe}" ma:internalName="TaxCatchAll" ma:showField="CatchAllData" ma:web="b0f6ef95-c2d6-4061-b46d-0c2e3c3d84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c4e3eb-747f-43bc-bf10-c1bbb893ecac" xsi:nil="true"/>
    <lcf76f155ced4ddcb4097134ff3c332f xmlns="7595eac8-3559-49cd-9676-dbea5cef4a1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0FDCEC-918F-4D55-B242-D080526768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95eac8-3559-49cd-9676-dbea5cef4a15"/>
    <ds:schemaRef ds:uri="b0f6ef95-c2d6-4061-b46d-0c2e3c3d849b"/>
    <ds:schemaRef ds:uri="bac4e3eb-747f-43bc-bf10-c1bbb893e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E2D22A-C0B3-4603-A300-F36F5D24C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8EC4A5-80AF-4177-9E65-B7F993D5EEDE}">
  <ds:schemaRefs>
    <ds:schemaRef ds:uri="b0f6ef95-c2d6-4061-b46d-0c2e3c3d849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595eac8-3559-49cd-9676-dbea5cef4a15"/>
    <ds:schemaRef ds:uri="bac4e3eb-747f-43bc-bf10-c1bbb893eca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83</Words>
  <Application>Microsoft Office PowerPoint</Application>
  <PresentationFormat>Custom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STREET, RUBY D CIV USAF AFPC AFPC/DPFZ</dc:creator>
  <cp:lastModifiedBy>DALE, EMILEE D CIV USAF AFPC AFPC/DPFZT</cp:lastModifiedBy>
  <cp:revision>92</cp:revision>
  <cp:lastPrinted>2023-02-27T21:11:29Z</cp:lastPrinted>
  <dcterms:created xsi:type="dcterms:W3CDTF">2021-03-11T21:31:32Z</dcterms:created>
  <dcterms:modified xsi:type="dcterms:W3CDTF">2023-02-27T21:49:22Z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0x0101009902C5D177D134468789F8FFA7BA6451</vt:lpwstr>
  </property>
  <property fmtid="{D5CDD505-2E9C-101B-9397-08002B2CF9AE}" pid="3" name="MediaServiceImageTags">
    <vt:lpwstr/>
  </property>
</Properties>
</file>